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13"/>
  </p:normalViewPr>
  <p:slideViewPr>
    <p:cSldViewPr snapToGrid="0" snapToObjects="1">
      <p:cViewPr varScale="1">
        <p:scale>
          <a:sx n="118" d="100"/>
          <a:sy n="118" d="100"/>
        </p:scale>
        <p:origin x="360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31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34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3211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10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285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94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084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65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4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7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163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E7287-AD9D-9349-B696-EE7B6D7759E2}" type="datetimeFigureOut">
              <a:rPr lang="en-US" smtClean="0"/>
              <a:t>6/18/19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4ACB2-C6BA-D849-B901-75EB063AA1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30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13" r="864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1F5E06-8C70-BD40-BFFA-CE45EE481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92" y="4855029"/>
            <a:ext cx="148993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824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29" r="842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FFDFD2-1DEA-894D-BADC-446148108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692" y="4855029"/>
            <a:ext cx="148993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434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4" r="8472"/>
          <a:stretch/>
        </p:blipFill>
        <p:spPr>
          <a:xfrm>
            <a:off x="718457" y="-61446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F15C76-D6C7-5342-BCE0-0732F8C257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01" y="4966064"/>
            <a:ext cx="1489934" cy="183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833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1" r="2805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FEBBAAB-A997-5543-B6EF-9334CE8C8C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7835" y="2710543"/>
            <a:ext cx="148993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84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475" r="2808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0ADB7C-46A5-DC49-ADE5-E5209048C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0749" y="2775857"/>
            <a:ext cx="1489934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290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69" r="28687"/>
          <a:stretch/>
        </p:blipFill>
        <p:spPr>
          <a:xfrm>
            <a:off x="-163287" y="0"/>
            <a:ext cx="12192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24B4B2-85B9-114B-94D7-0E5521CDF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1272" y="2897778"/>
            <a:ext cx="1489934" cy="1830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048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0</Words>
  <Application>Microsoft Macintosh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Janice Mok</cp:lastModifiedBy>
  <cp:revision>7</cp:revision>
  <dcterms:created xsi:type="dcterms:W3CDTF">2017-10-02T08:38:28Z</dcterms:created>
  <dcterms:modified xsi:type="dcterms:W3CDTF">2019-06-18T23:52:01Z</dcterms:modified>
</cp:coreProperties>
</file>